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2" r:id="rId4"/>
    <p:sldId id="299" r:id="rId5"/>
    <p:sldId id="300" r:id="rId6"/>
    <p:sldId id="266" r:id="rId7"/>
    <p:sldId id="261" r:id="rId8"/>
    <p:sldId id="258" r:id="rId9"/>
    <p:sldId id="259" r:id="rId10"/>
    <p:sldId id="268" r:id="rId11"/>
    <p:sldId id="269" r:id="rId12"/>
    <p:sldId id="282" r:id="rId13"/>
    <p:sldId id="302" r:id="rId14"/>
    <p:sldId id="263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4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1C7975-2461-44E2-A81A-F9AC7A9A7C01}" type="datetimeFigureOut">
              <a:rPr lang="pl-PL" smtClean="0"/>
              <a:pPr/>
              <a:t>2017-05-15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4632" cy="218767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PREZENTACJA PROJEKTÓW</a:t>
            </a:r>
            <a:r>
              <a:rPr lang="pl-PL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546" y="4149080"/>
            <a:ext cx="4106549" cy="12241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Obraz 4"/>
          <p:cNvPicPr/>
          <p:nvPr/>
        </p:nvPicPr>
        <p:blipFill>
          <a:blip r:embed="rId3" cstate="print"/>
          <a:stretch/>
        </p:blipFill>
        <p:spPr>
          <a:xfrm>
            <a:off x="467544" y="3861048"/>
            <a:ext cx="3960440" cy="194421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758221858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24936" cy="36004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5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4</a:t>
            </a:r>
            <a:r>
              <a:rPr lang="pl-PL" sz="5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cs typeface="Arial" panose="020B0604020202020204" pitchFamily="34" charset="0"/>
              </a:rPr>
              <a:t>. </a:t>
            </a:r>
            <a:r>
              <a:rPr lang="pl-PL" sz="5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Trybuna dla kibiców na  boisku Dzielnicowego Klubu Sportowego „Czarni” Kozłowa Góra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4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5"/>
            <a:ext cx="8229600" cy="2736305"/>
          </a:xfrm>
        </p:spPr>
        <p:txBody>
          <a:bodyPr/>
          <a:lstStyle/>
          <a:p>
            <a:pPr marL="0" indent="0" algn="ct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51 500 PLN</a:t>
            </a:r>
            <a:endParaRPr lang="pl-PL" sz="60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547260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>
              <a:buNone/>
            </a:pPr>
            <a:r>
              <a:rPr lang="pl-PL" dirty="0" smtClean="0"/>
              <a:t>	</a:t>
            </a:r>
          </a:p>
          <a:p>
            <a:pPr algn="ctr">
              <a:buNone/>
            </a:pPr>
            <a:r>
              <a:rPr lang="pl-PL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Celem projektu jest wyposażenie obiektu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MOSiR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przy ulicy Pokoju w trybunę sportową, która służyć będzie głownie kibicom uczestniczącym w meczach klubu DKS „Czarni” Kozłowa Góra.</a:t>
            </a:r>
          </a:p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646636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424936" cy="266429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5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cs typeface="Arial" panose="020B0604020202020204" pitchFamily="34" charset="0"/>
              </a:rPr>
              <a:t>5</a:t>
            </a:r>
            <a:r>
              <a:rPr lang="pl-PL" sz="5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cs typeface="Arial" panose="020B0604020202020204" pitchFamily="34" charset="0"/>
              </a:rPr>
              <a:t>. Bezpiecznie na wodzie – ratownicza łódź motorowa dla ratowników wodnych</a:t>
            </a:r>
            <a:r>
              <a:rPr lang="pl-PL" sz="4900" dirty="0" smtClean="0"/>
              <a:t/>
            </a:r>
            <a:br>
              <a:rPr lang="pl-PL" sz="4900" dirty="0" smtClean="0"/>
            </a:br>
            <a:endParaRPr lang="pl-PL" sz="44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2880321"/>
          </a:xfrm>
        </p:spPr>
        <p:txBody>
          <a:bodyPr/>
          <a:lstStyle/>
          <a:p>
            <a:pPr marL="0" indent="0" algn="ct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55 000 PLN</a:t>
            </a: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5544616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5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GŁOSOWANIE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>
              <a:buNone/>
            </a:pPr>
            <a:r>
              <a:rPr lang="pl-PL" dirty="0" smtClean="0"/>
              <a:t>	</a:t>
            </a: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1. Głosowanie internetowe mieszkańców odbywa się: od 22 maja do 11 czerwca 2017 roku.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2. Głosowanie w sposób tradycyjny poprzez złożenie wypełnionej karty do głosowania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</a:t>
            </a:r>
            <a:r>
              <a:rPr lang="pl-PL" sz="320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punktach do głosowania 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odbywa się: od 22 maja do 5 czerwca 2017 roku.</a:t>
            </a:r>
          </a:p>
        </p:txBody>
      </p:sp>
    </p:spTree>
    <p:extLst>
      <p:ext uri="{BB962C8B-B14F-4D97-AF65-F5344CB8AC3E}">
        <p14:creationId xmlns="" xmlns:p14="http://schemas.microsoft.com/office/powerpoint/2010/main" val="2076466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700392" cy="2016224"/>
          </a:xfrm>
        </p:spPr>
        <p:txBody>
          <a:bodyPr>
            <a:normAutofit/>
          </a:bodyPr>
          <a:lstStyle/>
          <a:p>
            <a:pPr algn="ctr"/>
            <a:r>
              <a:rPr lang="pl-PL" sz="8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Dziękuję !</a:t>
            </a:r>
            <a:endParaRPr lang="pl-PL" sz="8000" b="1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/>
          <a:stretch/>
        </p:blipFill>
        <p:spPr>
          <a:xfrm>
            <a:off x="395536" y="3861048"/>
            <a:ext cx="3960440" cy="1944216"/>
          </a:xfrm>
          <a:prstGeom prst="rect">
            <a:avLst/>
          </a:prstGeom>
          <a:ln>
            <a:noFill/>
          </a:ln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546" y="4149080"/>
            <a:ext cx="4106549" cy="12241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120766043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36227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</a:t>
            </a:r>
            <a:r>
              <a:rPr lang="pl-PL" sz="5900" b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: </a:t>
            </a:r>
            <a:r>
              <a:rPr lang="pl-PL" sz="59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KOZŁOWA </a:t>
            </a: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GÓRA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924945"/>
            <a:ext cx="8352928" cy="2952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137 377 PLN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LICZBA PROPOZYCJI PROJEKTÓW DLA OKRĘGU:</a:t>
            </a:r>
            <a:endParaRPr lang="pl-PL" sz="44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dirty="0">
              <a:solidFill>
                <a:schemeClr val="tx1">
                  <a:lumMod val="50000"/>
                  <a:lumOff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5 PROJEKTÓW</a:t>
            </a:r>
            <a:endParaRPr lang="pl-PL" sz="60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155239829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. Ciągły, lokalny monitoring jakości powietrza w systemie wizualizacji z wykorzystaniem sieci detektorów pomiarowych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  <a:b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20688"/>
            <a:ext cx="8075240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Projekt dotyczy montażu wzajemnie ze sobą współpracujących detektorów pomiarowych - 2-3 szt. – „Nochal”.</a:t>
            </a:r>
          </a:p>
          <a:p>
            <a:pPr algn="ctr">
              <a:buNone/>
            </a:pPr>
            <a:endParaRPr lang="pl-PL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424936" cy="302433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</a:t>
            </a:r>
            <a:r>
              <a:rPr lang="pl-PL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. II etap rewitalizacji Parku </a:t>
            </a:r>
            <a:r>
              <a:rPr lang="pl-PL" sz="4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Donnesmarcków</a:t>
            </a:r>
            <a:r>
              <a:rPr lang="pl-PL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w Kozłowej Górze – budowa amfiteatru i muszli koncertowej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137 377 PLN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Projekt przewiduje: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- zagospodarowanie terenu Parku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Donnesmarcków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poprzez budowę infrastruktury rekreacyjno – kulturalnej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użytkowej.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24936" cy="381642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cs typeface="Arial" panose="020B0604020202020204" pitchFamily="34" charset="0"/>
              </a:rPr>
              <a:t>. </a:t>
            </a: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Budowa siłowni „Pod chmurką” na stadionie </a:t>
            </a:r>
            <a:r>
              <a:rPr lang="pl-PL" sz="4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MOSiR</a:t>
            </a: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przy ul. Pokoju</a:t>
            </a:r>
            <a:r>
              <a:rPr lang="pl-PL" sz="4400" dirty="0" smtClean="0"/>
              <a:t/>
            </a:r>
            <a:br>
              <a:rPr lang="pl-PL" sz="4400" dirty="0" smtClean="0"/>
            </a:br>
            <a:r>
              <a:rPr lang="pl-PL" sz="4800" dirty="0" smtClean="0"/>
              <a:t/>
            </a:r>
            <a:br>
              <a:rPr lang="pl-PL" sz="48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pPr marL="0" indent="0" algn="ct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65 877 PLN</a:t>
            </a: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547260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>
              <a:buNone/>
            </a:pPr>
            <a:r>
              <a:rPr lang="pl-PL" dirty="0" smtClean="0"/>
              <a:t>	</a:t>
            </a:r>
          </a:p>
          <a:p>
            <a:pPr algn="ctr">
              <a:buNone/>
            </a:pPr>
            <a:r>
              <a:rPr lang="pl-PL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Celem projektu jest budowa otwartej dla mieszkańców siłowni na wolnym powietrzu na terenie obiektu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MOSiR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, gwarantująca aktywny wypoczynek wszystkim mieszkańcom Kozłowej Góry.</a:t>
            </a:r>
          </a:p>
        </p:txBody>
      </p:sp>
    </p:spTree>
    <p:extLst>
      <p:ext uri="{BB962C8B-B14F-4D97-AF65-F5344CB8AC3E}">
        <p14:creationId xmlns="" xmlns:p14="http://schemas.microsoft.com/office/powerpoint/2010/main" val="207646636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zentacja Dąbrówka Wielka + Brzeziny Śląskie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k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990</TotalTime>
  <Words>96</Words>
  <Application>Microsoft Office PowerPoint</Application>
  <PresentationFormat>Pokaz na ekranie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Prezentacja Dąbrówka Wielka + Brzeziny Śląskie</vt:lpstr>
      <vt:lpstr>PREZENTACJA PROJEKTÓW </vt:lpstr>
      <vt:lpstr>  OKRĘG: KOZŁOWA GÓRA</vt:lpstr>
      <vt:lpstr>Slajd 3</vt:lpstr>
      <vt:lpstr>1. Ciągły, lokalny monitoring jakości powietrza w systemie wizualizacji z wykorzystaniem sieci detektorów pomiarowych </vt:lpstr>
      <vt:lpstr>Slajd 5</vt:lpstr>
      <vt:lpstr>2. II etap rewitalizacji Parku Donnesmarcków w Kozłowej Górze – budowa amfiteatru i muszli koncertowej </vt:lpstr>
      <vt:lpstr>Slajd 7</vt:lpstr>
      <vt:lpstr>     3. Budowa siłowni „Pod chmurką” na stadionie MOSiR przy ul. Pokoju  </vt:lpstr>
      <vt:lpstr>Slajd 9</vt:lpstr>
      <vt:lpstr>     4. Trybuna dla kibiców na  boisku Dzielnicowego Klubu Sportowego „Czarni” Kozłowa Góra </vt:lpstr>
      <vt:lpstr>Slajd 11</vt:lpstr>
      <vt:lpstr>     5. Bezpiecznie na wodzie – ratownicza łódź motorowa dla ratowników wodnych </vt:lpstr>
      <vt:lpstr>Slajd 13</vt:lpstr>
      <vt:lpstr>Dziękuję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PROJEKTÓW</dc:title>
  <dc:creator>Agnieszka Grzona</dc:creator>
  <cp:lastModifiedBy>Agnieszka Grzona</cp:lastModifiedBy>
  <cp:revision>106</cp:revision>
  <dcterms:created xsi:type="dcterms:W3CDTF">2016-06-01T07:09:34Z</dcterms:created>
  <dcterms:modified xsi:type="dcterms:W3CDTF">2017-05-15T06:30:24Z</dcterms:modified>
</cp:coreProperties>
</file>